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
  </p:notesMasterIdLst>
  <p:sldIdLst>
    <p:sldId id="270" r:id="rId2"/>
    <p:sldId id="272" r:id="rId3"/>
    <p:sldId id="258" r:id="rId4"/>
  </p:sldIdLst>
  <p:sldSz cx="9728200" cy="7296150"/>
  <p:notesSz cx="6858000" cy="9144000"/>
  <p:embeddedFontLst>
    <p:embeddedFont>
      <p:font typeface="Calibri" panose="020F0502020204030204" pitchFamily="34" charset="0"/>
      <p:regular r:id="rId6"/>
      <p:bold r:id="rId7"/>
      <p:italic r:id="rId8"/>
      <p:boldItalic r:id="rId9"/>
    </p:embeddedFont>
    <p:embeddedFont>
      <p:font typeface="Comic Sans MS" panose="030F0702030302020204" pitchFamily="66" charset="0"/>
      <p:regular r:id="rId10"/>
      <p:bold r:id="rId11"/>
      <p:italic r:id="rId12"/>
      <p:boldItalic r:id="rId13"/>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98" userDrawn="1">
          <p15:clr>
            <a:srgbClr val="A4A3A4"/>
          </p15:clr>
        </p15:guide>
        <p15:guide id="2" pos="3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E3"/>
    <a:srgbClr val="FFFFCC"/>
    <a:srgbClr val="FF6600"/>
    <a:srgbClr val="CC6600"/>
    <a:srgbClr val="FEA0F3"/>
    <a:srgbClr val="F0F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386" y="72"/>
      </p:cViewPr>
      <p:guideLst>
        <p:guide orient="horz" pos="2298"/>
        <p:guide pos="30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1951D35-4B2C-4101-BE8A-ED6A6750F0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xmlns="" id="{7D911586-1F0D-4FA0-9FFD-2FCB59B5D0D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D533C08B-985A-417C-A5BA-52254141910D}" type="datetimeFigureOut">
              <a:rPr lang="en-GB"/>
              <a:pPr>
                <a:defRPr/>
              </a:pPr>
              <a:t>04/01/2022</a:t>
            </a:fld>
            <a:endParaRPr lang="en-GB"/>
          </a:p>
        </p:txBody>
      </p:sp>
      <p:sp>
        <p:nvSpPr>
          <p:cNvPr id="4" name="Slide Image Placeholder 3">
            <a:extLst>
              <a:ext uri="{FF2B5EF4-FFF2-40B4-BE49-F238E27FC236}">
                <a16:creationId xmlns:a16="http://schemas.microsoft.com/office/drawing/2014/main" xmlns="" id="{B63693F5-3559-44FC-9632-40FAF03903E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53AA2749-9E18-47E0-9ABA-6059CCF366B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7476967B-1D65-4AF8-99FE-8BFF99566C7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xmlns="" id="{D8BEFB96-F5BC-4DC0-9272-27A66BC5DD5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F7BC2E-5C5A-4680-930F-174A61ED51C0}" type="slidenum">
              <a:rPr lang="en-GB" altLang="en-US"/>
              <a:pPr>
                <a:defRPr/>
              </a:pPr>
              <a:t>‹#›</a:t>
            </a:fld>
            <a:endParaRPr lang="en-GB" altLang="en-US"/>
          </a:p>
        </p:txBody>
      </p:sp>
    </p:spTree>
    <p:extLst>
      <p:ext uri="{BB962C8B-B14F-4D97-AF65-F5344CB8AC3E}">
        <p14:creationId xmlns:p14="http://schemas.microsoft.com/office/powerpoint/2010/main" val="416672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578409-A7FD-458F-9801-9AC6EB43FEA9}" type="slidenum">
              <a:rPr lang="en-GB" altLang="en-US" smtClean="0">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294870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A1260E-5826-4944-8346-9B2581B3F062}" type="slidenum">
              <a:rPr lang="en-GB" altLang="en-US" smtClean="0">
                <a:latin typeface="Arial" panose="020B0604020202020204" pitchFamily="34" charset="0"/>
              </a:rPr>
              <a:pPr>
                <a:spcBef>
                  <a:spcPct val="0"/>
                </a:spcBef>
              </a:pPr>
              <a:t>3</a:t>
            </a:fld>
            <a:endParaRPr lang="en-GB" altLang="en-US">
              <a:latin typeface="Arial" panose="020B0604020202020204" pitchFamily="34" charset="0"/>
            </a:endParaRPr>
          </a:p>
        </p:txBody>
      </p:sp>
    </p:spTree>
    <p:extLst>
      <p:ext uri="{BB962C8B-B14F-4D97-AF65-F5344CB8AC3E}">
        <p14:creationId xmlns:p14="http://schemas.microsoft.com/office/powerpoint/2010/main" val="327563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615" y="2266950"/>
            <a:ext cx="8268970" cy="1563688"/>
          </a:xfrm>
        </p:spPr>
        <p:txBody>
          <a:bodyPr/>
          <a:lstStyle/>
          <a:p>
            <a:r>
              <a:rPr lang="en-US"/>
              <a:t>Click to edit Master title style</a:t>
            </a:r>
            <a:endParaRPr lang="en-GB"/>
          </a:p>
        </p:txBody>
      </p:sp>
      <p:sp>
        <p:nvSpPr>
          <p:cNvPr id="3" name="Subtitle 2"/>
          <p:cNvSpPr>
            <a:spLocks noGrp="1"/>
          </p:cNvSpPr>
          <p:nvPr>
            <p:ph type="subTitle" idx="1"/>
          </p:nvPr>
        </p:nvSpPr>
        <p:spPr>
          <a:xfrm>
            <a:off x="1459230" y="4133851"/>
            <a:ext cx="6809740" cy="1865313"/>
          </a:xfrm>
        </p:spPr>
        <p:txBody>
          <a:bodyPr/>
          <a:lstStyle>
            <a:lvl1pPr marL="0" indent="0" algn="ctr">
              <a:buNone/>
              <a:defRPr/>
            </a:lvl1pPr>
            <a:lvl2pPr marL="583707" indent="0" algn="ctr">
              <a:buNone/>
              <a:defRPr/>
            </a:lvl2pPr>
            <a:lvl3pPr marL="1167414" indent="0" algn="ctr">
              <a:buNone/>
              <a:defRPr/>
            </a:lvl3pPr>
            <a:lvl4pPr marL="1751122" indent="0" algn="ctr">
              <a:buNone/>
              <a:defRPr/>
            </a:lvl4pPr>
            <a:lvl5pPr marL="2334829" indent="0" algn="ctr">
              <a:buNone/>
              <a:defRPr/>
            </a:lvl5pPr>
            <a:lvl6pPr marL="2918536" indent="0" algn="ctr">
              <a:buNone/>
              <a:defRPr/>
            </a:lvl6pPr>
            <a:lvl7pPr marL="3502243" indent="0" algn="ctr">
              <a:buNone/>
              <a:defRPr/>
            </a:lvl7pPr>
            <a:lvl8pPr marL="4085951" indent="0" algn="ctr">
              <a:buNone/>
              <a:defRPr/>
            </a:lvl8pPr>
            <a:lvl9pPr marL="4669658" indent="0" algn="ctr">
              <a:buNone/>
              <a:defRPr/>
            </a:lvl9pPr>
          </a:lstStyle>
          <a:p>
            <a:r>
              <a:rPr lang="en-US"/>
              <a:t>Click to edit Master subtitle style</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FE554EDF-108A-4DF2-939E-ECBEE193E67E}" type="slidenum">
              <a:rPr lang="en-GB" altLang="en-US"/>
              <a:pPr>
                <a:defRPr/>
              </a:pPr>
              <a:t>‹#›</a:t>
            </a:fld>
            <a:endParaRPr lang="en-GB" altLang="en-US"/>
          </a:p>
        </p:txBody>
      </p:sp>
    </p:spTree>
    <p:extLst>
      <p:ext uri="{BB962C8B-B14F-4D97-AF65-F5344CB8AC3E}">
        <p14:creationId xmlns:p14="http://schemas.microsoft.com/office/powerpoint/2010/main" val="20304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5FEF1FC-4A42-4AB1-8BB7-3EEA99049201}" type="slidenum">
              <a:rPr lang="en-GB" altLang="en-US"/>
              <a:pPr>
                <a:defRPr/>
              </a:pPr>
              <a:t>‹#›</a:t>
            </a:fld>
            <a:endParaRPr lang="en-GB" altLang="en-US"/>
          </a:p>
        </p:txBody>
      </p:sp>
    </p:spTree>
    <p:extLst>
      <p:ext uri="{BB962C8B-B14F-4D97-AF65-F5344CB8AC3E}">
        <p14:creationId xmlns:p14="http://schemas.microsoft.com/office/powerpoint/2010/main" val="91905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2945" y="292101"/>
            <a:ext cx="2188845" cy="6226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86410" y="292101"/>
            <a:ext cx="6371971" cy="6226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46523C2C-F8EE-46A8-A10D-202F46DC4D04}" type="slidenum">
              <a:rPr lang="en-GB" altLang="en-US"/>
              <a:pPr>
                <a:defRPr/>
              </a:pPr>
              <a:t>‹#›</a:t>
            </a:fld>
            <a:endParaRPr lang="en-GB" altLang="en-US"/>
          </a:p>
        </p:txBody>
      </p:sp>
    </p:spTree>
    <p:extLst>
      <p:ext uri="{BB962C8B-B14F-4D97-AF65-F5344CB8AC3E}">
        <p14:creationId xmlns:p14="http://schemas.microsoft.com/office/powerpoint/2010/main" val="428261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BCF53CED-DB74-4274-BA81-4E4D0A95D341}" type="slidenum">
              <a:rPr lang="en-GB" altLang="en-US"/>
              <a:pPr>
                <a:defRPr/>
              </a:pPr>
              <a:t>‹#›</a:t>
            </a:fld>
            <a:endParaRPr lang="en-GB" altLang="en-US"/>
          </a:p>
        </p:txBody>
      </p:sp>
    </p:spTree>
    <p:extLst>
      <p:ext uri="{BB962C8B-B14F-4D97-AF65-F5344CB8AC3E}">
        <p14:creationId xmlns:p14="http://schemas.microsoft.com/office/powerpoint/2010/main" val="13814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123" y="4687889"/>
            <a:ext cx="8268970" cy="1449387"/>
          </a:xfrm>
        </p:spPr>
        <p:txBody>
          <a:bodyPr anchor="t"/>
          <a:lstStyle>
            <a:lvl1pPr algn="l">
              <a:defRPr sz="5107" b="1" cap="all"/>
            </a:lvl1pPr>
          </a:lstStyle>
          <a:p>
            <a:r>
              <a:rPr lang="en-US"/>
              <a:t>Click to edit Master title style</a:t>
            </a:r>
            <a:endParaRPr lang="en-GB"/>
          </a:p>
        </p:txBody>
      </p:sp>
      <p:sp>
        <p:nvSpPr>
          <p:cNvPr id="3" name="Text Placeholder 2"/>
          <p:cNvSpPr>
            <a:spLocks noGrp="1"/>
          </p:cNvSpPr>
          <p:nvPr>
            <p:ph type="body" idx="1"/>
          </p:nvPr>
        </p:nvSpPr>
        <p:spPr>
          <a:xfrm>
            <a:off x="768123" y="3092450"/>
            <a:ext cx="8268970" cy="1595438"/>
          </a:xfrm>
        </p:spPr>
        <p:txBody>
          <a:bodyPr anchor="b"/>
          <a:lstStyle>
            <a:lvl1pPr marL="0" indent="0">
              <a:buNone/>
              <a:defRPr sz="2553"/>
            </a:lvl1pPr>
            <a:lvl2pPr marL="583707" indent="0">
              <a:buNone/>
              <a:defRPr sz="2298"/>
            </a:lvl2pPr>
            <a:lvl3pPr marL="1167414" indent="0">
              <a:buNone/>
              <a:defRPr sz="2043"/>
            </a:lvl3pPr>
            <a:lvl4pPr marL="1751122" indent="0">
              <a:buNone/>
              <a:defRPr sz="1787"/>
            </a:lvl4pPr>
            <a:lvl5pPr marL="2334829" indent="0">
              <a:buNone/>
              <a:defRPr sz="1787"/>
            </a:lvl5pPr>
            <a:lvl6pPr marL="2918536" indent="0">
              <a:buNone/>
              <a:defRPr sz="1787"/>
            </a:lvl6pPr>
            <a:lvl7pPr marL="3502243" indent="0">
              <a:buNone/>
              <a:defRPr sz="1787"/>
            </a:lvl7pPr>
            <a:lvl8pPr marL="4085951" indent="0">
              <a:buNone/>
              <a:defRPr sz="1787"/>
            </a:lvl8pPr>
            <a:lvl9pPr marL="4669658" indent="0">
              <a:buNone/>
              <a:defRPr sz="1787"/>
            </a:lvl9pPr>
          </a:lstStyle>
          <a:p>
            <a:pPr lvl="0"/>
            <a:r>
              <a:rPr lang="en-US"/>
              <a:t>Click to edit Master text styles</a:t>
            </a:r>
          </a:p>
        </p:txBody>
      </p:sp>
      <p:sp>
        <p:nvSpPr>
          <p:cNvPr id="4"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p:cNvPr>
          <p:cNvSpPr>
            <a:spLocks noGrp="1" noChangeArrowheads="1"/>
          </p:cNvSpPr>
          <p:nvPr>
            <p:ph type="sldNum" sz="quarter" idx="12"/>
          </p:nvPr>
        </p:nvSpPr>
        <p:spPr>
          <a:ln/>
        </p:spPr>
        <p:txBody>
          <a:bodyPr/>
          <a:lstStyle>
            <a:lvl1pPr>
              <a:defRPr/>
            </a:lvl1pPr>
          </a:lstStyle>
          <a:p>
            <a:pPr>
              <a:defRPr/>
            </a:pPr>
            <a:fld id="{6E6610D3-0DFE-4FEE-9A4C-B7DB1C16F093}" type="slidenum">
              <a:rPr lang="en-GB" altLang="en-US"/>
              <a:pPr>
                <a:defRPr/>
              </a:pPr>
              <a:t>‹#›</a:t>
            </a:fld>
            <a:endParaRPr lang="en-GB" altLang="en-US"/>
          </a:p>
        </p:txBody>
      </p:sp>
    </p:spTree>
    <p:extLst>
      <p:ext uri="{BB962C8B-B14F-4D97-AF65-F5344CB8AC3E}">
        <p14:creationId xmlns:p14="http://schemas.microsoft.com/office/powerpoint/2010/main" val="242647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86410"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61382" y="1701800"/>
            <a:ext cx="4280408" cy="4816475"/>
          </a:xfrm>
        </p:spPr>
        <p:txBody>
          <a:bodyPr/>
          <a:lstStyle>
            <a:lvl1pPr>
              <a:defRPr sz="3575"/>
            </a:lvl1pPr>
            <a:lvl2pPr>
              <a:defRPr sz="3064"/>
            </a:lvl2pPr>
            <a:lvl3pPr>
              <a:defRPr sz="2553"/>
            </a:lvl3pPr>
            <a:lvl4pPr>
              <a:defRPr sz="2298"/>
            </a:lvl4pPr>
            <a:lvl5pPr>
              <a:defRPr sz="2298"/>
            </a:lvl5pPr>
            <a:lvl6pPr>
              <a:defRPr sz="2298"/>
            </a:lvl6pPr>
            <a:lvl7pPr>
              <a:defRPr sz="2298"/>
            </a:lvl7pPr>
            <a:lvl8pPr>
              <a:defRPr sz="2298"/>
            </a:lvl8pPr>
            <a:lvl9pPr>
              <a:defRPr sz="2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4EEDEDFE-598F-485D-962E-BC3D7E2898F0}" type="slidenum">
              <a:rPr lang="en-GB" altLang="en-US"/>
              <a:pPr>
                <a:defRPr/>
              </a:pPr>
              <a:t>‹#›</a:t>
            </a:fld>
            <a:endParaRPr lang="en-GB" altLang="en-US"/>
          </a:p>
        </p:txBody>
      </p:sp>
    </p:spTree>
    <p:extLst>
      <p:ext uri="{BB962C8B-B14F-4D97-AF65-F5344CB8AC3E}">
        <p14:creationId xmlns:p14="http://schemas.microsoft.com/office/powerpoint/2010/main" val="1086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86410" y="1633539"/>
            <a:ext cx="4298649"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4" name="Content Placeholder 3"/>
          <p:cNvSpPr>
            <a:spLocks noGrp="1"/>
          </p:cNvSpPr>
          <p:nvPr>
            <p:ph sz="half" idx="2"/>
          </p:nvPr>
        </p:nvSpPr>
        <p:spPr>
          <a:xfrm>
            <a:off x="486410" y="2314575"/>
            <a:ext cx="4298649"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941116" y="1633539"/>
            <a:ext cx="4300675" cy="681037"/>
          </a:xfrm>
        </p:spPr>
        <p:txBody>
          <a:bodyPr anchor="b"/>
          <a:lstStyle>
            <a:lvl1pPr marL="0" indent="0">
              <a:buNone/>
              <a:defRPr sz="3064" b="1"/>
            </a:lvl1pPr>
            <a:lvl2pPr marL="583707" indent="0">
              <a:buNone/>
              <a:defRPr sz="2553" b="1"/>
            </a:lvl2pPr>
            <a:lvl3pPr marL="1167414" indent="0">
              <a:buNone/>
              <a:defRPr sz="2298" b="1"/>
            </a:lvl3pPr>
            <a:lvl4pPr marL="1751122" indent="0">
              <a:buNone/>
              <a:defRPr sz="2043" b="1"/>
            </a:lvl4pPr>
            <a:lvl5pPr marL="2334829" indent="0">
              <a:buNone/>
              <a:defRPr sz="2043" b="1"/>
            </a:lvl5pPr>
            <a:lvl6pPr marL="2918536" indent="0">
              <a:buNone/>
              <a:defRPr sz="2043" b="1"/>
            </a:lvl6pPr>
            <a:lvl7pPr marL="3502243" indent="0">
              <a:buNone/>
              <a:defRPr sz="2043" b="1"/>
            </a:lvl7pPr>
            <a:lvl8pPr marL="4085951" indent="0">
              <a:buNone/>
              <a:defRPr sz="2043" b="1"/>
            </a:lvl8pPr>
            <a:lvl9pPr marL="4669658" indent="0">
              <a:buNone/>
              <a:defRPr sz="2043" b="1"/>
            </a:lvl9pPr>
          </a:lstStyle>
          <a:p>
            <a:pPr lvl="0"/>
            <a:r>
              <a:rPr lang="en-US"/>
              <a:t>Click to edit Master text styles</a:t>
            </a:r>
          </a:p>
        </p:txBody>
      </p:sp>
      <p:sp>
        <p:nvSpPr>
          <p:cNvPr id="6" name="Content Placeholder 5"/>
          <p:cNvSpPr>
            <a:spLocks noGrp="1"/>
          </p:cNvSpPr>
          <p:nvPr>
            <p:ph sz="quarter" idx="4"/>
          </p:nvPr>
        </p:nvSpPr>
        <p:spPr>
          <a:xfrm>
            <a:off x="4941116" y="2314575"/>
            <a:ext cx="4300675" cy="4203700"/>
          </a:xfrm>
        </p:spPr>
        <p:txBody>
          <a:bodyPr/>
          <a:lstStyle>
            <a:lvl1pPr>
              <a:defRPr sz="3064"/>
            </a:lvl1pPr>
            <a:lvl2pPr>
              <a:defRPr sz="2553"/>
            </a:lvl2pPr>
            <a:lvl3pPr>
              <a:defRPr sz="2298"/>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p:cNvPr>
          <p:cNvSpPr>
            <a:spLocks noGrp="1" noChangeArrowheads="1"/>
          </p:cNvSpPr>
          <p:nvPr>
            <p:ph type="sldNum" sz="quarter" idx="12"/>
          </p:nvPr>
        </p:nvSpPr>
        <p:spPr>
          <a:ln/>
        </p:spPr>
        <p:txBody>
          <a:bodyPr/>
          <a:lstStyle>
            <a:lvl1pPr>
              <a:defRPr/>
            </a:lvl1pPr>
          </a:lstStyle>
          <a:p>
            <a:pPr>
              <a:defRPr/>
            </a:pPr>
            <a:fld id="{34FA6E47-6660-4970-BF81-112A71181C37}" type="slidenum">
              <a:rPr lang="en-GB" altLang="en-US"/>
              <a:pPr>
                <a:defRPr/>
              </a:pPr>
              <a:t>‹#›</a:t>
            </a:fld>
            <a:endParaRPr lang="en-GB" altLang="en-US"/>
          </a:p>
        </p:txBody>
      </p:sp>
    </p:spTree>
    <p:extLst>
      <p:ext uri="{BB962C8B-B14F-4D97-AF65-F5344CB8AC3E}">
        <p14:creationId xmlns:p14="http://schemas.microsoft.com/office/powerpoint/2010/main" val="205499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p:cNvPr>
          <p:cNvSpPr>
            <a:spLocks noGrp="1" noChangeArrowheads="1"/>
          </p:cNvSpPr>
          <p:nvPr>
            <p:ph type="sldNum" sz="quarter" idx="12"/>
          </p:nvPr>
        </p:nvSpPr>
        <p:spPr>
          <a:ln/>
        </p:spPr>
        <p:txBody>
          <a:bodyPr/>
          <a:lstStyle>
            <a:lvl1pPr>
              <a:defRPr/>
            </a:lvl1pPr>
          </a:lstStyle>
          <a:p>
            <a:pPr>
              <a:defRPr/>
            </a:pPr>
            <a:fld id="{57191D8D-A33D-410B-8C45-934779FA9C45}" type="slidenum">
              <a:rPr lang="en-GB" altLang="en-US"/>
              <a:pPr>
                <a:defRPr/>
              </a:pPr>
              <a:t>‹#›</a:t>
            </a:fld>
            <a:endParaRPr lang="en-GB" altLang="en-US"/>
          </a:p>
        </p:txBody>
      </p:sp>
    </p:spTree>
    <p:extLst>
      <p:ext uri="{BB962C8B-B14F-4D97-AF65-F5344CB8AC3E}">
        <p14:creationId xmlns:p14="http://schemas.microsoft.com/office/powerpoint/2010/main" val="137800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p:cNvPr>
          <p:cNvSpPr>
            <a:spLocks noGrp="1" noChangeArrowheads="1"/>
          </p:cNvSpPr>
          <p:nvPr>
            <p:ph type="sldNum" sz="quarter" idx="12"/>
          </p:nvPr>
        </p:nvSpPr>
        <p:spPr>
          <a:ln/>
        </p:spPr>
        <p:txBody>
          <a:bodyPr/>
          <a:lstStyle>
            <a:lvl1pPr>
              <a:defRPr/>
            </a:lvl1pPr>
          </a:lstStyle>
          <a:p>
            <a:pPr>
              <a:defRPr/>
            </a:pPr>
            <a:fld id="{1285C0C3-B9AF-4FBA-B4B3-4C4741D4C3FA}" type="slidenum">
              <a:rPr lang="en-GB" altLang="en-US"/>
              <a:pPr>
                <a:defRPr/>
              </a:pPr>
              <a:t>‹#›</a:t>
            </a:fld>
            <a:endParaRPr lang="en-GB" altLang="en-US"/>
          </a:p>
        </p:txBody>
      </p:sp>
    </p:spTree>
    <p:extLst>
      <p:ext uri="{BB962C8B-B14F-4D97-AF65-F5344CB8AC3E}">
        <p14:creationId xmlns:p14="http://schemas.microsoft.com/office/powerpoint/2010/main" val="288830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411" y="290513"/>
            <a:ext cx="3200173" cy="1236662"/>
          </a:xfrm>
        </p:spPr>
        <p:txBody>
          <a:bodyPr anchor="b"/>
          <a:lstStyle>
            <a:lvl1pPr algn="l">
              <a:defRPr sz="2553" b="1"/>
            </a:lvl1pPr>
          </a:lstStyle>
          <a:p>
            <a:r>
              <a:rPr lang="en-US"/>
              <a:t>Click to edit Master title style</a:t>
            </a:r>
            <a:endParaRPr lang="en-GB"/>
          </a:p>
        </p:txBody>
      </p:sp>
      <p:sp>
        <p:nvSpPr>
          <p:cNvPr id="3" name="Content Placeholder 2"/>
          <p:cNvSpPr>
            <a:spLocks noGrp="1"/>
          </p:cNvSpPr>
          <p:nvPr>
            <p:ph idx="1"/>
          </p:nvPr>
        </p:nvSpPr>
        <p:spPr>
          <a:xfrm>
            <a:off x="3804132" y="290513"/>
            <a:ext cx="5437658" cy="6227762"/>
          </a:xfrm>
        </p:spPr>
        <p:txBody>
          <a:bodyPr/>
          <a:lstStyle>
            <a:lvl1pPr>
              <a:defRPr sz="4085"/>
            </a:lvl1pPr>
            <a:lvl2pPr>
              <a:defRPr sz="3575"/>
            </a:lvl2pPr>
            <a:lvl3pPr>
              <a:defRPr sz="3064"/>
            </a:lvl3pPr>
            <a:lvl4pPr>
              <a:defRPr sz="2553"/>
            </a:lvl4pPr>
            <a:lvl5pPr>
              <a:defRPr sz="2553"/>
            </a:lvl5pPr>
            <a:lvl6pPr>
              <a:defRPr sz="2553"/>
            </a:lvl6pPr>
            <a:lvl7pPr>
              <a:defRPr sz="2553"/>
            </a:lvl7pPr>
            <a:lvl8pPr>
              <a:defRPr sz="2553"/>
            </a:lvl8pPr>
            <a:lvl9pPr>
              <a:defRPr sz="2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6411" y="1527175"/>
            <a:ext cx="3200173" cy="4991100"/>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598042E0-8EFB-44F4-87B3-BEEF35FDD412}" type="slidenum">
              <a:rPr lang="en-GB" altLang="en-US"/>
              <a:pPr>
                <a:defRPr/>
              </a:pPr>
              <a:t>‹#›</a:t>
            </a:fld>
            <a:endParaRPr lang="en-GB" altLang="en-US"/>
          </a:p>
        </p:txBody>
      </p:sp>
    </p:spTree>
    <p:extLst>
      <p:ext uri="{BB962C8B-B14F-4D97-AF65-F5344CB8AC3E}">
        <p14:creationId xmlns:p14="http://schemas.microsoft.com/office/powerpoint/2010/main" val="7173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7133" y="5106988"/>
            <a:ext cx="5836920" cy="603250"/>
          </a:xfrm>
        </p:spPr>
        <p:txBody>
          <a:bodyPr anchor="b"/>
          <a:lstStyle>
            <a:lvl1pPr algn="l">
              <a:defRPr sz="2553" b="1"/>
            </a:lvl1pPr>
          </a:lstStyle>
          <a:p>
            <a:r>
              <a:rPr lang="en-US"/>
              <a:t>Click to edit Master title style</a:t>
            </a:r>
            <a:endParaRPr lang="en-GB"/>
          </a:p>
        </p:txBody>
      </p:sp>
      <p:sp>
        <p:nvSpPr>
          <p:cNvPr id="3" name="Picture Placeholder 2"/>
          <p:cNvSpPr>
            <a:spLocks noGrp="1"/>
          </p:cNvSpPr>
          <p:nvPr>
            <p:ph type="pic" idx="1"/>
          </p:nvPr>
        </p:nvSpPr>
        <p:spPr>
          <a:xfrm>
            <a:off x="1907133" y="652464"/>
            <a:ext cx="5836920" cy="4376737"/>
          </a:xfrm>
        </p:spPr>
        <p:txBody>
          <a:bodyPr/>
          <a:lstStyle>
            <a:lvl1pPr marL="0" indent="0">
              <a:buNone/>
              <a:defRPr sz="4085"/>
            </a:lvl1pPr>
            <a:lvl2pPr marL="583707" indent="0">
              <a:buNone/>
              <a:defRPr sz="3575"/>
            </a:lvl2pPr>
            <a:lvl3pPr marL="1167414" indent="0">
              <a:buNone/>
              <a:defRPr sz="3064"/>
            </a:lvl3pPr>
            <a:lvl4pPr marL="1751122" indent="0">
              <a:buNone/>
              <a:defRPr sz="2553"/>
            </a:lvl4pPr>
            <a:lvl5pPr marL="2334829" indent="0">
              <a:buNone/>
              <a:defRPr sz="2553"/>
            </a:lvl5pPr>
            <a:lvl6pPr marL="2918536" indent="0">
              <a:buNone/>
              <a:defRPr sz="2553"/>
            </a:lvl6pPr>
            <a:lvl7pPr marL="3502243" indent="0">
              <a:buNone/>
              <a:defRPr sz="2553"/>
            </a:lvl7pPr>
            <a:lvl8pPr marL="4085951" indent="0">
              <a:buNone/>
              <a:defRPr sz="2553"/>
            </a:lvl8pPr>
            <a:lvl9pPr marL="4669658" indent="0">
              <a:buNone/>
              <a:defRPr sz="2553"/>
            </a:lvl9pPr>
          </a:lstStyle>
          <a:p>
            <a:pPr lvl="0"/>
            <a:endParaRPr lang="en-GB" noProof="0"/>
          </a:p>
        </p:txBody>
      </p:sp>
      <p:sp>
        <p:nvSpPr>
          <p:cNvPr id="4" name="Text Placeholder 3"/>
          <p:cNvSpPr>
            <a:spLocks noGrp="1"/>
          </p:cNvSpPr>
          <p:nvPr>
            <p:ph type="body" sz="half" idx="2"/>
          </p:nvPr>
        </p:nvSpPr>
        <p:spPr>
          <a:xfrm>
            <a:off x="1907133" y="5710238"/>
            <a:ext cx="5836920" cy="855662"/>
          </a:xfrm>
        </p:spPr>
        <p:txBody>
          <a:bodyPr/>
          <a:lstStyle>
            <a:lvl1pPr marL="0" indent="0">
              <a:buNone/>
              <a:defRPr sz="1787"/>
            </a:lvl1pPr>
            <a:lvl2pPr marL="583707" indent="0">
              <a:buNone/>
              <a:defRPr sz="1532"/>
            </a:lvl2pPr>
            <a:lvl3pPr marL="1167414" indent="0">
              <a:buNone/>
              <a:defRPr sz="1277"/>
            </a:lvl3pPr>
            <a:lvl4pPr marL="1751122" indent="0">
              <a:buNone/>
              <a:defRPr sz="1149"/>
            </a:lvl4pPr>
            <a:lvl5pPr marL="2334829" indent="0">
              <a:buNone/>
              <a:defRPr sz="1149"/>
            </a:lvl5pPr>
            <a:lvl6pPr marL="2918536" indent="0">
              <a:buNone/>
              <a:defRPr sz="1149"/>
            </a:lvl6pPr>
            <a:lvl7pPr marL="3502243" indent="0">
              <a:buNone/>
              <a:defRPr sz="1149"/>
            </a:lvl7pPr>
            <a:lvl8pPr marL="4085951" indent="0">
              <a:buNone/>
              <a:defRPr sz="1149"/>
            </a:lvl8pPr>
            <a:lvl9pPr marL="4669658" indent="0">
              <a:buNone/>
              <a:defRPr sz="1149"/>
            </a:lvl9pPr>
          </a:lstStyle>
          <a:p>
            <a:pPr lvl="0"/>
            <a:r>
              <a:rPr lang="en-US"/>
              <a:t>Click to edit Master text styles</a:t>
            </a:r>
          </a:p>
        </p:txBody>
      </p:sp>
      <p:sp>
        <p:nvSpPr>
          <p:cNvPr id="5" name="Rectangle 4">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p:cNvPr>
          <p:cNvSpPr>
            <a:spLocks noGrp="1" noChangeArrowheads="1"/>
          </p:cNvSpPr>
          <p:nvPr>
            <p:ph type="sldNum" sz="quarter" idx="12"/>
          </p:nvPr>
        </p:nvSpPr>
        <p:spPr>
          <a:ln/>
        </p:spPr>
        <p:txBody>
          <a:bodyPr/>
          <a:lstStyle>
            <a:lvl1pPr>
              <a:defRPr/>
            </a:lvl1pPr>
          </a:lstStyle>
          <a:p>
            <a:pPr>
              <a:defRPr/>
            </a:pPr>
            <a:fld id="{3E0674D5-5AEE-4339-A44F-27D3A5E658E8}" type="slidenum">
              <a:rPr lang="en-GB" altLang="en-US"/>
              <a:pPr>
                <a:defRPr/>
              </a:pPr>
              <a:t>‹#›</a:t>
            </a:fld>
            <a:endParaRPr lang="en-GB" altLang="en-US"/>
          </a:p>
        </p:txBody>
      </p:sp>
    </p:spTree>
    <p:extLst>
      <p:ext uri="{BB962C8B-B14F-4D97-AF65-F5344CB8AC3E}">
        <p14:creationId xmlns:p14="http://schemas.microsoft.com/office/powerpoint/2010/main" val="69993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33000">
              <a:srgbClr val="8AC6CD"/>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410" y="292101"/>
            <a:ext cx="875538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86410" y="1701800"/>
            <a:ext cx="875538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8C10D297-1A89-4AD6-869D-0AFEC71B0FB7}"/>
              </a:ext>
            </a:extLst>
          </p:cNvPr>
          <p:cNvSpPr>
            <a:spLocks noGrp="1" noChangeArrowheads="1"/>
          </p:cNvSpPr>
          <p:nvPr>
            <p:ph type="dt" sz="half" idx="2"/>
          </p:nvPr>
        </p:nvSpPr>
        <p:spPr bwMode="auto">
          <a:xfrm>
            <a:off x="486410" y="6643688"/>
            <a:ext cx="2269913"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787">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xmlns="" id="{1B92D370-0469-4DEF-A6C0-902F70B0056E}"/>
              </a:ext>
            </a:extLst>
          </p:cNvPr>
          <p:cNvSpPr>
            <a:spLocks noGrp="1" noChangeArrowheads="1"/>
          </p:cNvSpPr>
          <p:nvPr>
            <p:ph type="ftr" sz="quarter" idx="3"/>
          </p:nvPr>
        </p:nvSpPr>
        <p:spPr bwMode="auto">
          <a:xfrm>
            <a:off x="3323802" y="6643688"/>
            <a:ext cx="3080597"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787">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xmlns="" id="{24FAB3DA-C556-4AC2-997D-D2796142A706}"/>
              </a:ext>
            </a:extLst>
          </p:cNvPr>
          <p:cNvSpPr>
            <a:spLocks noGrp="1" noChangeArrowheads="1"/>
          </p:cNvSpPr>
          <p:nvPr>
            <p:ph type="sldNum" sz="quarter" idx="4"/>
          </p:nvPr>
        </p:nvSpPr>
        <p:spPr bwMode="auto">
          <a:xfrm>
            <a:off x="6971877" y="6643688"/>
            <a:ext cx="2269913" cy="508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787"/>
            </a:lvl1pPr>
          </a:lstStyle>
          <a:p>
            <a:pPr>
              <a:defRPr/>
            </a:pPr>
            <a:fld id="{BA62F474-B4DF-46B9-8F94-3781EF295E7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617">
          <a:solidFill>
            <a:schemeClr val="tx2"/>
          </a:solidFill>
          <a:latin typeface="+mj-lt"/>
          <a:ea typeface="+mj-ea"/>
          <a:cs typeface="+mj-cs"/>
        </a:defRPr>
      </a:lvl1pPr>
      <a:lvl2pPr algn="ctr" rtl="0" eaLnBrk="0" fontAlgn="base" hangingPunct="0">
        <a:spcBef>
          <a:spcPct val="0"/>
        </a:spcBef>
        <a:spcAft>
          <a:spcPct val="0"/>
        </a:spcAft>
        <a:defRPr sz="5617">
          <a:solidFill>
            <a:schemeClr val="tx2"/>
          </a:solidFill>
          <a:latin typeface="Arial" charset="0"/>
          <a:cs typeface="Arial" charset="0"/>
        </a:defRPr>
      </a:lvl2pPr>
      <a:lvl3pPr algn="ctr" rtl="0" eaLnBrk="0" fontAlgn="base" hangingPunct="0">
        <a:spcBef>
          <a:spcPct val="0"/>
        </a:spcBef>
        <a:spcAft>
          <a:spcPct val="0"/>
        </a:spcAft>
        <a:defRPr sz="5617">
          <a:solidFill>
            <a:schemeClr val="tx2"/>
          </a:solidFill>
          <a:latin typeface="Arial" charset="0"/>
          <a:cs typeface="Arial" charset="0"/>
        </a:defRPr>
      </a:lvl3pPr>
      <a:lvl4pPr algn="ctr" rtl="0" eaLnBrk="0" fontAlgn="base" hangingPunct="0">
        <a:spcBef>
          <a:spcPct val="0"/>
        </a:spcBef>
        <a:spcAft>
          <a:spcPct val="0"/>
        </a:spcAft>
        <a:defRPr sz="5617">
          <a:solidFill>
            <a:schemeClr val="tx2"/>
          </a:solidFill>
          <a:latin typeface="Arial" charset="0"/>
          <a:cs typeface="Arial" charset="0"/>
        </a:defRPr>
      </a:lvl4pPr>
      <a:lvl5pPr algn="ctr" rtl="0" eaLnBrk="0" fontAlgn="base" hangingPunct="0">
        <a:spcBef>
          <a:spcPct val="0"/>
        </a:spcBef>
        <a:spcAft>
          <a:spcPct val="0"/>
        </a:spcAft>
        <a:defRPr sz="5617">
          <a:solidFill>
            <a:schemeClr val="tx2"/>
          </a:solidFill>
          <a:latin typeface="Arial" charset="0"/>
          <a:cs typeface="Arial" charset="0"/>
        </a:defRPr>
      </a:lvl5pPr>
      <a:lvl6pPr marL="583707" algn="ctr" rtl="0" fontAlgn="base">
        <a:spcBef>
          <a:spcPct val="0"/>
        </a:spcBef>
        <a:spcAft>
          <a:spcPct val="0"/>
        </a:spcAft>
        <a:defRPr sz="5617">
          <a:solidFill>
            <a:schemeClr val="tx2"/>
          </a:solidFill>
          <a:latin typeface="Arial" charset="0"/>
          <a:cs typeface="Arial" charset="0"/>
        </a:defRPr>
      </a:lvl6pPr>
      <a:lvl7pPr marL="1167414" algn="ctr" rtl="0" fontAlgn="base">
        <a:spcBef>
          <a:spcPct val="0"/>
        </a:spcBef>
        <a:spcAft>
          <a:spcPct val="0"/>
        </a:spcAft>
        <a:defRPr sz="5617">
          <a:solidFill>
            <a:schemeClr val="tx2"/>
          </a:solidFill>
          <a:latin typeface="Arial" charset="0"/>
          <a:cs typeface="Arial" charset="0"/>
        </a:defRPr>
      </a:lvl7pPr>
      <a:lvl8pPr marL="1751122" algn="ctr" rtl="0" fontAlgn="base">
        <a:spcBef>
          <a:spcPct val="0"/>
        </a:spcBef>
        <a:spcAft>
          <a:spcPct val="0"/>
        </a:spcAft>
        <a:defRPr sz="5617">
          <a:solidFill>
            <a:schemeClr val="tx2"/>
          </a:solidFill>
          <a:latin typeface="Arial" charset="0"/>
          <a:cs typeface="Arial" charset="0"/>
        </a:defRPr>
      </a:lvl8pPr>
      <a:lvl9pPr marL="2334829" algn="ctr" rtl="0" fontAlgn="base">
        <a:spcBef>
          <a:spcPct val="0"/>
        </a:spcBef>
        <a:spcAft>
          <a:spcPct val="0"/>
        </a:spcAft>
        <a:defRPr sz="5617">
          <a:solidFill>
            <a:schemeClr val="tx2"/>
          </a:solidFill>
          <a:latin typeface="Arial" charset="0"/>
          <a:cs typeface="Arial" charset="0"/>
        </a:defRPr>
      </a:lvl9pPr>
    </p:titleStyle>
    <p:bodyStyle>
      <a:lvl1pPr marL="437780" indent="-437780" algn="l" rtl="0" eaLnBrk="0" fontAlgn="base" hangingPunct="0">
        <a:spcBef>
          <a:spcPct val="20000"/>
        </a:spcBef>
        <a:spcAft>
          <a:spcPct val="0"/>
        </a:spcAft>
        <a:buChar char="•"/>
        <a:defRPr sz="4085">
          <a:solidFill>
            <a:schemeClr val="tx1"/>
          </a:solidFill>
          <a:latin typeface="+mn-lt"/>
          <a:ea typeface="+mn-ea"/>
          <a:cs typeface="+mn-cs"/>
        </a:defRPr>
      </a:lvl1pPr>
      <a:lvl2pPr marL="948524" indent="-364817" algn="l" rtl="0" eaLnBrk="0" fontAlgn="base" hangingPunct="0">
        <a:spcBef>
          <a:spcPct val="20000"/>
        </a:spcBef>
        <a:spcAft>
          <a:spcPct val="0"/>
        </a:spcAft>
        <a:buChar char="–"/>
        <a:defRPr sz="3575">
          <a:solidFill>
            <a:schemeClr val="tx1"/>
          </a:solidFill>
          <a:latin typeface="+mn-lt"/>
          <a:cs typeface="+mn-cs"/>
        </a:defRPr>
      </a:lvl2pPr>
      <a:lvl3pPr marL="1459268" indent="-291854" algn="l" rtl="0" eaLnBrk="0" fontAlgn="base" hangingPunct="0">
        <a:spcBef>
          <a:spcPct val="20000"/>
        </a:spcBef>
        <a:spcAft>
          <a:spcPct val="0"/>
        </a:spcAft>
        <a:buChar char="•"/>
        <a:defRPr sz="3064">
          <a:solidFill>
            <a:schemeClr val="tx1"/>
          </a:solidFill>
          <a:latin typeface="+mn-lt"/>
          <a:cs typeface="+mn-cs"/>
        </a:defRPr>
      </a:lvl3pPr>
      <a:lvl4pPr marL="2042975" indent="-291854" algn="l" rtl="0" eaLnBrk="0" fontAlgn="base" hangingPunct="0">
        <a:spcBef>
          <a:spcPct val="20000"/>
        </a:spcBef>
        <a:spcAft>
          <a:spcPct val="0"/>
        </a:spcAft>
        <a:buChar char="–"/>
        <a:defRPr sz="2553">
          <a:solidFill>
            <a:schemeClr val="tx1"/>
          </a:solidFill>
          <a:latin typeface="+mn-lt"/>
          <a:cs typeface="+mn-cs"/>
        </a:defRPr>
      </a:lvl4pPr>
      <a:lvl5pPr marL="2626683" indent="-291854" algn="l" rtl="0" eaLnBrk="0" fontAlgn="base" hangingPunct="0">
        <a:spcBef>
          <a:spcPct val="20000"/>
        </a:spcBef>
        <a:spcAft>
          <a:spcPct val="0"/>
        </a:spcAft>
        <a:buChar char="»"/>
        <a:defRPr sz="2553">
          <a:solidFill>
            <a:schemeClr val="tx1"/>
          </a:solidFill>
          <a:latin typeface="+mn-lt"/>
          <a:cs typeface="+mn-cs"/>
        </a:defRPr>
      </a:lvl5pPr>
      <a:lvl6pPr marL="3210390" indent="-291854" algn="l" rtl="0" fontAlgn="base">
        <a:spcBef>
          <a:spcPct val="20000"/>
        </a:spcBef>
        <a:spcAft>
          <a:spcPct val="0"/>
        </a:spcAft>
        <a:buChar char="»"/>
        <a:defRPr sz="2553">
          <a:solidFill>
            <a:schemeClr val="tx1"/>
          </a:solidFill>
          <a:latin typeface="+mn-lt"/>
          <a:cs typeface="+mn-cs"/>
        </a:defRPr>
      </a:lvl6pPr>
      <a:lvl7pPr marL="3794097" indent="-291854" algn="l" rtl="0" fontAlgn="base">
        <a:spcBef>
          <a:spcPct val="20000"/>
        </a:spcBef>
        <a:spcAft>
          <a:spcPct val="0"/>
        </a:spcAft>
        <a:buChar char="»"/>
        <a:defRPr sz="2553">
          <a:solidFill>
            <a:schemeClr val="tx1"/>
          </a:solidFill>
          <a:latin typeface="+mn-lt"/>
          <a:cs typeface="+mn-cs"/>
        </a:defRPr>
      </a:lvl7pPr>
      <a:lvl8pPr marL="4377804" indent="-291854" algn="l" rtl="0" fontAlgn="base">
        <a:spcBef>
          <a:spcPct val="20000"/>
        </a:spcBef>
        <a:spcAft>
          <a:spcPct val="0"/>
        </a:spcAft>
        <a:buChar char="»"/>
        <a:defRPr sz="2553">
          <a:solidFill>
            <a:schemeClr val="tx1"/>
          </a:solidFill>
          <a:latin typeface="+mn-lt"/>
          <a:cs typeface="+mn-cs"/>
        </a:defRPr>
      </a:lvl8pPr>
      <a:lvl9pPr marL="4961512" indent="-291854" algn="l" rtl="0" fontAlgn="base">
        <a:spcBef>
          <a:spcPct val="20000"/>
        </a:spcBef>
        <a:spcAft>
          <a:spcPct val="0"/>
        </a:spcAft>
        <a:buChar char="»"/>
        <a:defRPr sz="2553">
          <a:solidFill>
            <a:schemeClr val="tx1"/>
          </a:solidFill>
          <a:latin typeface="+mn-lt"/>
          <a:cs typeface="+mn-cs"/>
        </a:defRPr>
      </a:lvl9pPr>
    </p:bodyStyle>
    <p:otherStyle>
      <a:defPPr>
        <a:defRPr lang="en-US"/>
      </a:defPPr>
      <a:lvl1pPr marL="0" algn="l" defTabSz="1167414" rtl="0" eaLnBrk="1" latinLnBrk="0" hangingPunct="1">
        <a:defRPr sz="2298" kern="1200">
          <a:solidFill>
            <a:schemeClr val="tx1"/>
          </a:solidFill>
          <a:latin typeface="+mn-lt"/>
          <a:ea typeface="+mn-ea"/>
          <a:cs typeface="+mn-cs"/>
        </a:defRPr>
      </a:lvl1pPr>
      <a:lvl2pPr marL="583707" algn="l" defTabSz="1167414" rtl="0" eaLnBrk="1" latinLnBrk="0" hangingPunct="1">
        <a:defRPr sz="2298" kern="1200">
          <a:solidFill>
            <a:schemeClr val="tx1"/>
          </a:solidFill>
          <a:latin typeface="+mn-lt"/>
          <a:ea typeface="+mn-ea"/>
          <a:cs typeface="+mn-cs"/>
        </a:defRPr>
      </a:lvl2pPr>
      <a:lvl3pPr marL="1167414" algn="l" defTabSz="1167414" rtl="0" eaLnBrk="1" latinLnBrk="0" hangingPunct="1">
        <a:defRPr sz="2298" kern="1200">
          <a:solidFill>
            <a:schemeClr val="tx1"/>
          </a:solidFill>
          <a:latin typeface="+mn-lt"/>
          <a:ea typeface="+mn-ea"/>
          <a:cs typeface="+mn-cs"/>
        </a:defRPr>
      </a:lvl3pPr>
      <a:lvl4pPr marL="1751122" algn="l" defTabSz="1167414" rtl="0" eaLnBrk="1" latinLnBrk="0" hangingPunct="1">
        <a:defRPr sz="2298" kern="1200">
          <a:solidFill>
            <a:schemeClr val="tx1"/>
          </a:solidFill>
          <a:latin typeface="+mn-lt"/>
          <a:ea typeface="+mn-ea"/>
          <a:cs typeface="+mn-cs"/>
        </a:defRPr>
      </a:lvl4pPr>
      <a:lvl5pPr marL="2334829" algn="l" defTabSz="1167414" rtl="0" eaLnBrk="1" latinLnBrk="0" hangingPunct="1">
        <a:defRPr sz="2298" kern="1200">
          <a:solidFill>
            <a:schemeClr val="tx1"/>
          </a:solidFill>
          <a:latin typeface="+mn-lt"/>
          <a:ea typeface="+mn-ea"/>
          <a:cs typeface="+mn-cs"/>
        </a:defRPr>
      </a:lvl5pPr>
      <a:lvl6pPr marL="2918536" algn="l" defTabSz="1167414" rtl="0" eaLnBrk="1" latinLnBrk="0" hangingPunct="1">
        <a:defRPr sz="2298" kern="1200">
          <a:solidFill>
            <a:schemeClr val="tx1"/>
          </a:solidFill>
          <a:latin typeface="+mn-lt"/>
          <a:ea typeface="+mn-ea"/>
          <a:cs typeface="+mn-cs"/>
        </a:defRPr>
      </a:lvl6pPr>
      <a:lvl7pPr marL="3502243" algn="l" defTabSz="1167414" rtl="0" eaLnBrk="1" latinLnBrk="0" hangingPunct="1">
        <a:defRPr sz="2298" kern="1200">
          <a:solidFill>
            <a:schemeClr val="tx1"/>
          </a:solidFill>
          <a:latin typeface="+mn-lt"/>
          <a:ea typeface="+mn-ea"/>
          <a:cs typeface="+mn-cs"/>
        </a:defRPr>
      </a:lvl7pPr>
      <a:lvl8pPr marL="4085951" algn="l" defTabSz="1167414" rtl="0" eaLnBrk="1" latinLnBrk="0" hangingPunct="1">
        <a:defRPr sz="2298" kern="1200">
          <a:solidFill>
            <a:schemeClr val="tx1"/>
          </a:solidFill>
          <a:latin typeface="+mn-lt"/>
          <a:ea typeface="+mn-ea"/>
          <a:cs typeface="+mn-cs"/>
        </a:defRPr>
      </a:lvl8pPr>
      <a:lvl9pPr marL="4669658" algn="l" defTabSz="1167414" rtl="0" eaLnBrk="1" latinLnBrk="0" hangingPunct="1">
        <a:defRPr sz="22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knowaboutcse.co.uk/youngpeople/#keeping-saf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45FD5E-F0D7-4F5E-B197-9EEB2B9DC28B}"/>
              </a:ext>
            </a:extLst>
          </p:cNvPr>
          <p:cNvSpPr txBox="1"/>
          <p:nvPr/>
        </p:nvSpPr>
        <p:spPr>
          <a:xfrm>
            <a:off x="248445" y="191691"/>
            <a:ext cx="9231309" cy="6771084"/>
          </a:xfrm>
          <a:prstGeom prst="rect">
            <a:avLst/>
          </a:prstGeom>
          <a:solidFill>
            <a:schemeClr val="bg1"/>
          </a:solidFill>
        </p:spPr>
        <p:txBody>
          <a:bodyPr wrap="square" rtlCol="0">
            <a:spAutoFit/>
          </a:bodyPr>
          <a:lstStyle/>
          <a:p>
            <a:r>
              <a:rPr lang="en-GB" sz="2400" b="1" u="sng" dirty="0">
                <a:latin typeface="Comic Sans MS" panose="030F0702030302020204" pitchFamily="66" charset="0"/>
              </a:rPr>
              <a:t>Task three– reducing instances of CSE </a:t>
            </a:r>
          </a:p>
          <a:p>
            <a:endParaRPr lang="en-GB" sz="1600" b="1" kern="0" dirty="0">
              <a:solidFill>
                <a:srgbClr val="FF0000"/>
              </a:solidFill>
              <a:latin typeface="Comic Sans MS" panose="030F0702030302020204" pitchFamily="66" charset="0"/>
              <a:cs typeface="Arial"/>
            </a:endParaRPr>
          </a:p>
          <a:p>
            <a:r>
              <a:rPr lang="en-GB" kern="0" dirty="0">
                <a:solidFill>
                  <a:srgbClr val="7030A0"/>
                </a:solidFill>
                <a:latin typeface="Comic Sans MS" panose="030F0702030302020204" pitchFamily="66" charset="0"/>
                <a:cs typeface="Arial"/>
              </a:rPr>
              <a:t>Many initiatives have been set up by governments, charities and Police forces around the world to try to reduce CSE. Some of these have a level of success, however, it is very hard to track every predator as the very nature of their cases involves creating new identities. Therefore a high level of vigilance amongst young people is needed, to ensure you and your friends are safe. </a:t>
            </a:r>
          </a:p>
          <a:p>
            <a:endParaRPr lang="en-GB" kern="0" dirty="0">
              <a:solidFill>
                <a:srgbClr val="7030A0"/>
              </a:solidFill>
              <a:latin typeface="Comic Sans MS" panose="030F0702030302020204" pitchFamily="66" charset="0"/>
              <a:cs typeface="Arial"/>
            </a:endParaRPr>
          </a:p>
          <a:p>
            <a:r>
              <a:rPr lang="en-GB" sz="1600" b="1" kern="0" dirty="0">
                <a:latin typeface="Comic Sans MS" panose="030F0702030302020204" pitchFamily="66" charset="0"/>
                <a:cs typeface="Arial"/>
              </a:rPr>
              <a:t>Read the keeping safe guide </a:t>
            </a:r>
            <a:r>
              <a:rPr lang="en-GB" sz="1600" b="1" kern="0" dirty="0" smtClean="0">
                <a:latin typeface="Comic Sans MS" panose="030F0702030302020204" pitchFamily="66" charset="0"/>
                <a:cs typeface="Arial"/>
              </a:rPr>
              <a:t>on the following link:</a:t>
            </a:r>
            <a:endParaRPr lang="en-GB" sz="1600" kern="0" dirty="0">
              <a:solidFill>
                <a:srgbClr val="7030A0"/>
              </a:solidFill>
              <a:latin typeface="Comic Sans MS" panose="030F0702030302020204" pitchFamily="66" charset="0"/>
              <a:cs typeface="Arial"/>
            </a:endParaRPr>
          </a:p>
          <a:p>
            <a:r>
              <a:rPr lang="en-GB" kern="0" dirty="0">
                <a:latin typeface="Comic Sans MS" panose="030F0702030302020204" pitchFamily="66" charset="0"/>
                <a:cs typeface="Arial"/>
                <a:hlinkClick r:id="rId2"/>
              </a:rPr>
              <a:t>http://knowaboutcse.co.uk/youngpeople/#keeping-safe</a:t>
            </a:r>
            <a:endParaRPr lang="en-GB" kern="0" dirty="0">
              <a:latin typeface="Comic Sans MS" panose="030F0702030302020204" pitchFamily="66" charset="0"/>
              <a:cs typeface="Arial"/>
            </a:endParaRPr>
          </a:p>
          <a:p>
            <a:endParaRPr lang="en-GB" kern="0" dirty="0">
              <a:latin typeface="Comic Sans MS" panose="030F0702030302020204" pitchFamily="66" charset="0"/>
              <a:cs typeface="Arial"/>
            </a:endParaRPr>
          </a:p>
          <a:p>
            <a:r>
              <a:rPr lang="en-GB" kern="0" dirty="0">
                <a:solidFill>
                  <a:srgbClr val="0070C0"/>
                </a:solidFill>
                <a:latin typeface="Comic Sans MS" panose="030F0702030302020204" pitchFamily="66" charset="0"/>
                <a:cs typeface="Arial"/>
              </a:rPr>
              <a:t>You now have ten minutes to discuss these with your partner </a:t>
            </a:r>
          </a:p>
          <a:p>
            <a:r>
              <a:rPr lang="en-GB" kern="0" dirty="0">
                <a:solidFill>
                  <a:srgbClr val="0070C0"/>
                </a:solidFill>
                <a:latin typeface="Comic Sans MS" panose="030F0702030302020204" pitchFamily="66" charset="0"/>
                <a:cs typeface="Arial"/>
              </a:rPr>
              <a:t>and write down your ideas for your choice of challenge questions </a:t>
            </a:r>
          </a:p>
          <a:p>
            <a:r>
              <a:rPr lang="en-GB" kern="0" dirty="0">
                <a:solidFill>
                  <a:srgbClr val="0070C0"/>
                </a:solidFill>
                <a:latin typeface="Comic Sans MS" panose="030F0702030302020204" pitchFamily="66" charset="0"/>
                <a:cs typeface="Arial"/>
              </a:rPr>
              <a:t>below. Be prepared to feedback to the class.</a:t>
            </a:r>
          </a:p>
          <a:p>
            <a:endParaRPr lang="en-GB" b="1" dirty="0">
              <a:solidFill>
                <a:srgbClr val="FF6600"/>
              </a:solidFill>
              <a:latin typeface="Comic Sans MS" panose="030F0702030302020204" pitchFamily="66" charset="0"/>
            </a:endParaRPr>
          </a:p>
          <a:p>
            <a:r>
              <a:rPr lang="en-GB" b="1" dirty="0">
                <a:solidFill>
                  <a:srgbClr val="FF6600"/>
                </a:solidFill>
                <a:latin typeface="Comic Sans MS" panose="030F0702030302020204" pitchFamily="66" charset="0"/>
              </a:rPr>
              <a:t>Challenge:</a:t>
            </a:r>
          </a:p>
          <a:p>
            <a:r>
              <a:rPr lang="en-GB" dirty="0">
                <a:latin typeface="Comic Sans MS" panose="030F0702030302020204" pitchFamily="66" charset="0"/>
              </a:rPr>
              <a:t>What do you think the three most important points are for </a:t>
            </a:r>
          </a:p>
          <a:p>
            <a:r>
              <a:rPr lang="en-GB" dirty="0">
                <a:latin typeface="Comic Sans MS" panose="030F0702030302020204" pitchFamily="66" charset="0"/>
              </a:rPr>
              <a:t>1) staying safe out and about and 2) staying safe online.</a:t>
            </a:r>
          </a:p>
          <a:p>
            <a:r>
              <a:rPr lang="en-GB" b="1" dirty="0">
                <a:solidFill>
                  <a:srgbClr val="FF0000"/>
                </a:solidFill>
                <a:latin typeface="Comic Sans MS" panose="030F0702030302020204" pitchFamily="66" charset="0"/>
              </a:rPr>
              <a:t>More challenging:</a:t>
            </a:r>
          </a:p>
          <a:p>
            <a:r>
              <a:rPr lang="en-GB" dirty="0">
                <a:latin typeface="Comic Sans MS" panose="030F0702030302020204" pitchFamily="66" charset="0"/>
              </a:rPr>
              <a:t>After picking your three most important points for each side, explain why you think these are the most important.</a:t>
            </a:r>
          </a:p>
          <a:p>
            <a:r>
              <a:rPr lang="en-GB" b="1" dirty="0">
                <a:solidFill>
                  <a:srgbClr val="00B050"/>
                </a:solidFill>
                <a:latin typeface="Comic Sans MS" panose="030F0702030302020204" pitchFamily="66" charset="0"/>
              </a:rPr>
              <a:t>Mega challenging:</a:t>
            </a:r>
          </a:p>
          <a:p>
            <a:r>
              <a:rPr lang="en-GB" dirty="0">
                <a:solidFill>
                  <a:schemeClr val="tx2"/>
                </a:solidFill>
                <a:latin typeface="Comic Sans MS" panose="030F0702030302020204" pitchFamily="66" charset="0"/>
              </a:rPr>
              <a:t>Analyse – is there anything either of these checklists are missing? Explain what else could be included and why you think this would be a good idea.</a:t>
            </a:r>
          </a:p>
        </p:txBody>
      </p:sp>
      <p:pic>
        <p:nvPicPr>
          <p:cNvPr id="3" name="Picture 2">
            <a:extLst>
              <a:ext uri="{FF2B5EF4-FFF2-40B4-BE49-F238E27FC236}">
                <a16:creationId xmlns:a16="http://schemas.microsoft.com/office/drawing/2014/main" xmlns="" id="{E82585CB-220A-452E-8035-98A96ED35BFF}"/>
              </a:ext>
            </a:extLst>
          </p:cNvPr>
          <p:cNvPicPr>
            <a:picLocks noChangeAspect="1"/>
          </p:cNvPicPr>
          <p:nvPr/>
        </p:nvPicPr>
        <p:blipFill rotWithShape="1">
          <a:blip r:embed="rId3"/>
          <a:srcRect b="16023"/>
          <a:stretch/>
        </p:blipFill>
        <p:spPr>
          <a:xfrm>
            <a:off x="7398418" y="2402266"/>
            <a:ext cx="2081336" cy="2491618"/>
          </a:xfrm>
          <a:prstGeom prst="rect">
            <a:avLst/>
          </a:prstGeom>
        </p:spPr>
      </p:pic>
    </p:spTree>
    <p:extLst>
      <p:ext uri="{BB962C8B-B14F-4D97-AF65-F5344CB8AC3E}">
        <p14:creationId xmlns:p14="http://schemas.microsoft.com/office/powerpoint/2010/main" val="369684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FE1DF45-2E59-4AA3-93E4-866F8D861269}"/>
              </a:ext>
            </a:extLst>
          </p:cNvPr>
          <p:cNvSpPr/>
          <p:nvPr/>
        </p:nvSpPr>
        <p:spPr>
          <a:xfrm>
            <a:off x="259991" y="4411019"/>
            <a:ext cx="9252090" cy="2862322"/>
          </a:xfrm>
          <a:prstGeom prst="rect">
            <a:avLst/>
          </a:prstGeom>
          <a:solidFill>
            <a:schemeClr val="bg1"/>
          </a:solidFill>
        </p:spPr>
        <p:txBody>
          <a:bodyPr wrap="square">
            <a:spAutoFit/>
          </a:bodyPr>
          <a:lstStyle/>
          <a:p>
            <a:pPr lvl="0"/>
            <a:r>
              <a:rPr lang="en-GB" b="1" dirty="0">
                <a:solidFill>
                  <a:srgbClr val="FF6600"/>
                </a:solidFill>
                <a:latin typeface="Comic Sans MS" panose="030F0702030302020204" pitchFamily="66" charset="0"/>
              </a:rPr>
              <a:t>Challenge: </a:t>
            </a:r>
            <a:r>
              <a:rPr lang="en-GB" dirty="0">
                <a:latin typeface="Comic Sans MS" panose="030F0702030302020204" pitchFamily="66" charset="0"/>
              </a:rPr>
              <a:t>Note down three more alarm bells (red flag warnings) from Eva’s story. Who needs to be alerted now do you think?</a:t>
            </a:r>
          </a:p>
          <a:p>
            <a:pPr lvl="0"/>
            <a:r>
              <a:rPr lang="en-GB" b="1" dirty="0">
                <a:solidFill>
                  <a:srgbClr val="FF0000"/>
                </a:solidFill>
                <a:latin typeface="Comic Sans MS" panose="030F0702030302020204" pitchFamily="66" charset="0"/>
              </a:rPr>
              <a:t>More challenging:</a:t>
            </a:r>
            <a:r>
              <a:rPr lang="en-GB" dirty="0">
                <a:latin typeface="Comic Sans MS" panose="030F0702030302020204" pitchFamily="66" charset="0"/>
              </a:rPr>
              <a:t> What questions should you be asking Eva about her planned visit – should you let her know you are going to tell someone? Explain your ideas</a:t>
            </a:r>
            <a:r>
              <a:rPr lang="en-GB" b="1" dirty="0">
                <a:solidFill>
                  <a:srgbClr val="FF0000"/>
                </a:solidFill>
                <a:latin typeface="Comic Sans MS" panose="030F0702030302020204" pitchFamily="66" charset="0"/>
              </a:rPr>
              <a:t>.</a:t>
            </a:r>
          </a:p>
          <a:p>
            <a:pPr lvl="0"/>
            <a:r>
              <a:rPr lang="en-GB" b="1" dirty="0">
                <a:solidFill>
                  <a:srgbClr val="00B050"/>
                </a:solidFill>
                <a:latin typeface="Comic Sans MS" panose="030F0702030302020204" pitchFamily="66" charset="0"/>
              </a:rPr>
              <a:t>Mega challenging: </a:t>
            </a:r>
            <a:r>
              <a:rPr lang="en-GB" dirty="0">
                <a:latin typeface="Comic Sans MS" panose="030F0702030302020204" pitchFamily="66" charset="0"/>
              </a:rPr>
              <a:t>‘It is so important to leave cases like this to the police – you have been an excellent friend by reporting the case.’ Assess the validity of this statement, explaining the dangers you have avoided by following Eva yourself.</a:t>
            </a:r>
          </a:p>
          <a:p>
            <a:pPr lvl="0"/>
            <a:endParaRPr lang="en-GB" dirty="0">
              <a:latin typeface="Comic Sans MS" panose="030F0702030302020204" pitchFamily="66" charset="0"/>
            </a:endParaRPr>
          </a:p>
          <a:p>
            <a:pPr lvl="0"/>
            <a:r>
              <a:rPr lang="en-GB" b="1" dirty="0">
                <a:solidFill>
                  <a:srgbClr val="7030A0"/>
                </a:solidFill>
                <a:latin typeface="Comic Sans MS" panose="030F0702030302020204" pitchFamily="66" charset="0"/>
              </a:rPr>
              <a:t>All (optional) –</a:t>
            </a:r>
            <a:r>
              <a:rPr lang="en-GB" dirty="0">
                <a:solidFill>
                  <a:srgbClr val="7030A0"/>
                </a:solidFill>
                <a:latin typeface="Comic Sans MS" panose="030F0702030302020204" pitchFamily="66" charset="0"/>
              </a:rPr>
              <a:t> Create a page for your school’s newsletter, aimed at making parents aware of CSE, the warning signs and the agencies which provide further help.</a:t>
            </a:r>
          </a:p>
        </p:txBody>
      </p:sp>
      <p:pic>
        <p:nvPicPr>
          <p:cNvPr id="10" name="Picture 9">
            <a:extLst>
              <a:ext uri="{FF2B5EF4-FFF2-40B4-BE49-F238E27FC236}">
                <a16:creationId xmlns:a16="http://schemas.microsoft.com/office/drawing/2014/main" xmlns="" id="{4A72411C-6075-42D2-94C7-A8D462B12690}"/>
              </a:ext>
            </a:extLst>
          </p:cNvPr>
          <p:cNvPicPr>
            <a:picLocks noChangeAspect="1"/>
          </p:cNvPicPr>
          <p:nvPr/>
        </p:nvPicPr>
        <p:blipFill>
          <a:blip r:embed="rId3"/>
          <a:stretch>
            <a:fillRect/>
          </a:stretch>
        </p:blipFill>
        <p:spPr>
          <a:xfrm>
            <a:off x="3918324" y="850142"/>
            <a:ext cx="5809876" cy="3410641"/>
          </a:xfrm>
          <a:prstGeom prst="rect">
            <a:avLst/>
          </a:prstGeom>
        </p:spPr>
      </p:pic>
      <p:sp>
        <p:nvSpPr>
          <p:cNvPr id="6" name="TextBox 5">
            <a:extLst>
              <a:ext uri="{FF2B5EF4-FFF2-40B4-BE49-F238E27FC236}">
                <a16:creationId xmlns:a16="http://schemas.microsoft.com/office/drawing/2014/main" xmlns="" id="{FEC1CD10-CA5F-467D-8CC8-E802F200333D}"/>
              </a:ext>
            </a:extLst>
          </p:cNvPr>
          <p:cNvSpPr txBox="1"/>
          <p:nvPr/>
        </p:nvSpPr>
        <p:spPr>
          <a:xfrm>
            <a:off x="257464" y="189405"/>
            <a:ext cx="5398724" cy="461665"/>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GB" sz="2400" b="1" dirty="0">
                <a:latin typeface="Comic Sans MS" panose="030F0702030302020204" pitchFamily="66" charset="0"/>
              </a:rPr>
              <a:t>Task 4</a:t>
            </a:r>
            <a:r>
              <a:rPr lang="en-GB" sz="2400" dirty="0">
                <a:latin typeface="Comic Sans MS" panose="030F0702030302020204" pitchFamily="66" charset="0"/>
              </a:rPr>
              <a:t>: Let’s revisit Eva’s situation. </a:t>
            </a:r>
          </a:p>
        </p:txBody>
      </p:sp>
      <p:sp>
        <p:nvSpPr>
          <p:cNvPr id="11" name="TextBox 10">
            <a:extLst>
              <a:ext uri="{FF2B5EF4-FFF2-40B4-BE49-F238E27FC236}">
                <a16:creationId xmlns:a16="http://schemas.microsoft.com/office/drawing/2014/main" xmlns="" id="{EF019069-09FD-4318-A9A3-0C8F344CCDE1}"/>
              </a:ext>
            </a:extLst>
          </p:cNvPr>
          <p:cNvSpPr txBox="1"/>
          <p:nvPr/>
        </p:nvSpPr>
        <p:spPr>
          <a:xfrm>
            <a:off x="257464" y="850142"/>
            <a:ext cx="3518720" cy="3477875"/>
          </a:xfrm>
          <a:prstGeom prst="rect">
            <a:avLst/>
          </a:prstGeom>
          <a:solidFill>
            <a:srgbClr val="FFFFCC"/>
          </a:solidFill>
        </p:spPr>
        <p:txBody>
          <a:bodyPr wrap="square" rtlCol="0">
            <a:spAutoFit/>
          </a:bodyPr>
          <a:lstStyle/>
          <a:p>
            <a:r>
              <a:rPr lang="en-GB" sz="2000" dirty="0">
                <a:solidFill>
                  <a:srgbClr val="7030A0"/>
                </a:solidFill>
                <a:latin typeface="Comic Sans MS" panose="030F0702030302020204" pitchFamily="66" charset="0"/>
              </a:rPr>
              <a:t>You are Eva’s friend. Eva told you more about Tim. He keeps saying Eva will be visiting the modelling agency, but so far he has just taken her to his house and given her drinks. Eva says she is going to Tim’s tonight to try on a new line of swimwear the agency wants modelling.</a:t>
            </a:r>
          </a:p>
        </p:txBody>
      </p:sp>
    </p:spTree>
    <p:extLst>
      <p:ext uri="{BB962C8B-B14F-4D97-AF65-F5344CB8AC3E}">
        <p14:creationId xmlns:p14="http://schemas.microsoft.com/office/powerpoint/2010/main" val="5135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C46D69D-68B8-41E0-936F-ACBB16A457F9}"/>
              </a:ext>
            </a:extLst>
          </p:cNvPr>
          <p:cNvSpPr txBox="1"/>
          <p:nvPr/>
        </p:nvSpPr>
        <p:spPr>
          <a:xfrm>
            <a:off x="327674" y="259266"/>
            <a:ext cx="4536418" cy="523220"/>
          </a:xfrm>
          <a:prstGeom prst="rect">
            <a:avLst/>
          </a:prstGeom>
          <a:solidFill>
            <a:srgbClr val="FFFF00"/>
          </a:solidFill>
        </p:spPr>
        <p:txBody>
          <a:bodyPr wrap="square" rtlCol="0">
            <a:spAutoFit/>
          </a:bodyPr>
          <a:lstStyle/>
          <a:p>
            <a:r>
              <a:rPr lang="en-GB" sz="2800" b="1" dirty="0">
                <a:latin typeface="Comic Sans MS" panose="030F0702030302020204" pitchFamily="66" charset="0"/>
              </a:rPr>
              <a:t>Plenary: Literacy Focus</a:t>
            </a:r>
            <a:r>
              <a:rPr lang="en-GB" sz="2000" dirty="0">
                <a:latin typeface="Comic Sans MS" panose="030F0702030302020204" pitchFamily="66" charset="0"/>
              </a:rPr>
              <a:t>:</a:t>
            </a:r>
          </a:p>
        </p:txBody>
      </p:sp>
      <p:sp>
        <p:nvSpPr>
          <p:cNvPr id="9" name="TextBox 8">
            <a:extLst>
              <a:ext uri="{FF2B5EF4-FFF2-40B4-BE49-F238E27FC236}">
                <a16:creationId xmlns:a16="http://schemas.microsoft.com/office/drawing/2014/main" xmlns="" id="{B9450988-07C7-454A-B238-4D8A8B2CFCEC}"/>
              </a:ext>
            </a:extLst>
          </p:cNvPr>
          <p:cNvSpPr txBox="1"/>
          <p:nvPr/>
        </p:nvSpPr>
        <p:spPr>
          <a:xfrm>
            <a:off x="451234" y="1153584"/>
            <a:ext cx="3816424" cy="2308324"/>
          </a:xfrm>
          <a:prstGeom prst="rect">
            <a:avLst/>
          </a:prstGeom>
          <a:solidFill>
            <a:srgbClr val="F0FDA1"/>
          </a:solidFill>
        </p:spPr>
        <p:txBody>
          <a:bodyPr wrap="square" rtlCol="0">
            <a:spAutoFit/>
          </a:bodyPr>
          <a:lstStyle/>
          <a:p>
            <a:r>
              <a:rPr lang="en-GB" sz="2400" dirty="0">
                <a:latin typeface="Comic Sans MS" panose="030F0702030302020204" pitchFamily="66" charset="0"/>
              </a:rPr>
              <a:t>Complete your literacy focus task at your challenge level.</a:t>
            </a:r>
          </a:p>
          <a:p>
            <a:r>
              <a:rPr lang="en-GB" sz="2400" dirty="0">
                <a:latin typeface="Comic Sans MS" panose="030F0702030302020204" pitchFamily="66" charset="0"/>
              </a:rPr>
              <a:t>Be prepared to feedback and justify your ideas to the class.</a:t>
            </a:r>
          </a:p>
        </p:txBody>
      </p:sp>
      <p:pic>
        <p:nvPicPr>
          <p:cNvPr id="10" name="Picture 9">
            <a:extLst>
              <a:ext uri="{FF2B5EF4-FFF2-40B4-BE49-F238E27FC236}">
                <a16:creationId xmlns:a16="http://schemas.microsoft.com/office/drawing/2014/main" xmlns="" id="{E4615667-CAC3-4F58-B527-5CA53DB559AA}"/>
              </a:ext>
            </a:extLst>
          </p:cNvPr>
          <p:cNvPicPr>
            <a:picLocks noChangeAspect="1"/>
          </p:cNvPicPr>
          <p:nvPr/>
        </p:nvPicPr>
        <p:blipFill>
          <a:blip r:embed="rId3"/>
          <a:stretch>
            <a:fillRect/>
          </a:stretch>
        </p:blipFill>
        <p:spPr>
          <a:xfrm>
            <a:off x="3447804" y="1695210"/>
            <a:ext cx="2083970" cy="600853"/>
          </a:xfrm>
          <a:prstGeom prst="rect">
            <a:avLst/>
          </a:prstGeom>
        </p:spPr>
      </p:pic>
      <p:pic>
        <p:nvPicPr>
          <p:cNvPr id="15" name="Picture 14">
            <a:extLst>
              <a:ext uri="{FF2B5EF4-FFF2-40B4-BE49-F238E27FC236}">
                <a16:creationId xmlns:a16="http://schemas.microsoft.com/office/drawing/2014/main" xmlns="" id="{6CBFD87F-4C72-4820-A258-9F5639EC57D3}"/>
              </a:ext>
            </a:extLst>
          </p:cNvPr>
          <p:cNvPicPr>
            <a:picLocks noChangeAspect="1"/>
          </p:cNvPicPr>
          <p:nvPr/>
        </p:nvPicPr>
        <p:blipFill>
          <a:blip r:embed="rId4"/>
          <a:stretch>
            <a:fillRect/>
          </a:stretch>
        </p:blipFill>
        <p:spPr>
          <a:xfrm>
            <a:off x="5389432" y="-59625"/>
            <a:ext cx="2414225" cy="2426418"/>
          </a:xfrm>
          <a:prstGeom prst="rect">
            <a:avLst/>
          </a:prstGeom>
        </p:spPr>
      </p:pic>
      <p:pic>
        <p:nvPicPr>
          <p:cNvPr id="14" name="Picture 13" descr="Screen Clipping">
            <a:extLst>
              <a:ext uri="{FF2B5EF4-FFF2-40B4-BE49-F238E27FC236}">
                <a16:creationId xmlns:a16="http://schemas.microsoft.com/office/drawing/2014/main" xmlns="" id="{F46D85E6-42BB-48D9-9D1F-6855E5C196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42229">
            <a:off x="7398698" y="476078"/>
            <a:ext cx="1871973" cy="2409183"/>
          </a:xfrm>
          <a:prstGeom prst="rect">
            <a:avLst/>
          </a:prstGeom>
          <a:ln>
            <a:solidFill>
              <a:schemeClr val="tx1"/>
            </a:solidFill>
          </a:ln>
        </p:spPr>
      </p:pic>
      <p:sp>
        <p:nvSpPr>
          <p:cNvPr id="6" name="TextBox 5">
            <a:extLst>
              <a:ext uri="{FF2B5EF4-FFF2-40B4-BE49-F238E27FC236}">
                <a16:creationId xmlns:a16="http://schemas.microsoft.com/office/drawing/2014/main" xmlns="" id="{494E890F-89BC-44B4-98F8-A1DB7071FAED}"/>
              </a:ext>
            </a:extLst>
          </p:cNvPr>
          <p:cNvSpPr txBox="1"/>
          <p:nvPr/>
        </p:nvSpPr>
        <p:spPr>
          <a:xfrm>
            <a:off x="5697666" y="2101502"/>
            <a:ext cx="2768175" cy="1569660"/>
          </a:xfrm>
          <a:prstGeom prst="rect">
            <a:avLst/>
          </a:prstGeom>
          <a:solidFill>
            <a:srgbClr val="FDEAE3"/>
          </a:solidFill>
          <a:ln>
            <a:solidFill>
              <a:schemeClr val="tx1"/>
            </a:solidFill>
          </a:ln>
        </p:spPr>
        <p:txBody>
          <a:bodyPr wrap="square" rtlCol="0">
            <a:spAutoFit/>
          </a:bodyPr>
          <a:lstStyle/>
          <a:p>
            <a:r>
              <a:rPr lang="en-GB" sz="2400" i="1" dirty="0">
                <a:solidFill>
                  <a:srgbClr val="FF0000"/>
                </a:solidFill>
                <a:latin typeface="Comic Sans MS" panose="030F0702030302020204" pitchFamily="66" charset="0"/>
              </a:rPr>
              <a:t>‘It is everybody’s responsibility to report possible cases of CSE’</a:t>
            </a:r>
          </a:p>
        </p:txBody>
      </p:sp>
      <p:pic>
        <p:nvPicPr>
          <p:cNvPr id="18" name="Picture 17">
            <a:extLst>
              <a:ext uri="{FF2B5EF4-FFF2-40B4-BE49-F238E27FC236}">
                <a16:creationId xmlns:a16="http://schemas.microsoft.com/office/drawing/2014/main" xmlns="" id="{70B863A4-FE1A-4FFC-B109-73DC456A060D}"/>
              </a:ext>
            </a:extLst>
          </p:cNvPr>
          <p:cNvPicPr>
            <a:picLocks noChangeAspect="1"/>
          </p:cNvPicPr>
          <p:nvPr/>
        </p:nvPicPr>
        <p:blipFill>
          <a:blip r:embed="rId6"/>
          <a:stretch>
            <a:fillRect/>
          </a:stretch>
        </p:blipFill>
        <p:spPr>
          <a:xfrm>
            <a:off x="306046" y="4050898"/>
            <a:ext cx="9102117" cy="284098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3566</TotalTime>
  <Words>456</Words>
  <Application>Microsoft Office PowerPoint</Application>
  <PresentationFormat>Custom</PresentationFormat>
  <Paragraphs>31</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Comic Sans MS</vt:lpstr>
      <vt:lpstr>Default Design</vt:lpstr>
      <vt:lpstr>PowerPoint Presentation</vt:lpstr>
      <vt:lpstr>PowerPoint Presentation</vt:lpstr>
      <vt:lpstr>PowerPoint Presentation</vt:lpstr>
    </vt:vector>
  </TitlesOfParts>
  <Company>Merck &amp; Co.,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Cotterill</dc:creator>
  <cp:keywords>pshe resources</cp:keywords>
  <cp:lastModifiedBy>Rob Phizacklea</cp:lastModifiedBy>
  <cp:revision>404</cp:revision>
  <dcterms:created xsi:type="dcterms:W3CDTF">2012-06-25T08:27:51Z</dcterms:created>
  <dcterms:modified xsi:type="dcterms:W3CDTF">2022-01-04T12:37:23Z</dcterms:modified>
</cp:coreProperties>
</file>